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71" r:id="rId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1E496-EF0F-4BC9-95E6-E1CAECCBDD59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B97CD-DE4D-4E32-9B71-396666C688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3506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81E8-449E-4B30-B899-ABF4CBC601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0DAF4-8F90-412D-900B-6E9B1EDBAB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353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0DAF4-8F90-412D-900B-6E9B1EDBAB0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005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0DAF4-8F90-412D-900B-6E9B1EDBAB0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67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0DAF4-8F90-412D-900B-6E9B1EDBAB0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67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999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515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89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mpcra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87624" y="358166"/>
            <a:ext cx="6981820" cy="870756"/>
            <a:chOff x="1187624" y="620688"/>
            <a:chExt cx="6981820" cy="87075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620688"/>
              <a:ext cx="1276350" cy="838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10071" y="620688"/>
              <a:ext cx="859373" cy="8707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3840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324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29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747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61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805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266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7D39-7F8B-4F52-8270-E684BD7E8807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60A9-4552-4E86-B94A-06A2760C4C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75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608512"/>
          </a:xfrm>
        </p:spPr>
        <p:txBody>
          <a:bodyPr>
            <a:normAutofit/>
          </a:bodyPr>
          <a:lstStyle/>
          <a:p>
            <a:r>
              <a:rPr lang="en-GB" sz="5400" dirty="0" smtClean="0"/>
              <a:t>DofE </a:t>
            </a:r>
            <a:r>
              <a:rPr lang="en-GB" sz="5400" dirty="0" smtClean="0"/>
              <a:t>Gold 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Expedition Training</a:t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800" dirty="0" smtClean="0"/>
              <a:t>Safety and </a:t>
            </a:r>
            <a:r>
              <a:rPr lang="en-GB" sz="4800" dirty="0" smtClean="0"/>
              <a:t>Emergency</a:t>
            </a:r>
            <a:br>
              <a:rPr lang="en-GB" sz="4800" dirty="0" smtClean="0"/>
            </a:b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xmlns="" val="692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4464496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An Awareness of Risk and Health and Safety Issues</a:t>
            </a:r>
            <a:br>
              <a:rPr lang="en-GB" sz="2400" b="1" dirty="0" smtClean="0"/>
            </a:br>
            <a:r>
              <a:rPr lang="en-GB" sz="2400" dirty="0" smtClean="0"/>
              <a:t>• Expedition fitness.</a:t>
            </a:r>
            <a:br>
              <a:rPr lang="en-GB" sz="2400" dirty="0" smtClean="0"/>
            </a:br>
            <a:r>
              <a:rPr lang="en-GB" sz="2400" dirty="0" smtClean="0"/>
              <a:t>• Telling people where you are going.</a:t>
            </a:r>
            <a:br>
              <a:rPr lang="en-GB" sz="2400" dirty="0" smtClean="0"/>
            </a:br>
            <a:r>
              <a:rPr lang="en-GB" sz="2400" dirty="0" smtClean="0"/>
              <a:t>• Undertaking a risk assessment.</a:t>
            </a:r>
            <a:br>
              <a:rPr lang="en-GB" sz="2400" dirty="0" smtClean="0"/>
            </a:br>
            <a:r>
              <a:rPr lang="en-GB" sz="2400" dirty="0" smtClean="0"/>
              <a:t>• Keeping together.</a:t>
            </a:r>
            <a:br>
              <a:rPr lang="en-GB" sz="2400" dirty="0" smtClean="0"/>
            </a:br>
            <a:r>
              <a:rPr lang="en-GB" sz="2400" dirty="0" smtClean="0"/>
              <a:t>• Weather forecasts - knowing how, where and when to obtain weather forecasts, relating</a:t>
            </a:r>
            <a:br>
              <a:rPr lang="en-GB" sz="2400" dirty="0" smtClean="0"/>
            </a:br>
            <a:r>
              <a:rPr lang="en-GB" sz="2400" dirty="0" smtClean="0"/>
              <a:t>weather forecasts to observed conditions, looking for signs which will indicate changes in the</a:t>
            </a:r>
            <a:br>
              <a:rPr lang="en-GB" sz="2400" dirty="0" smtClean="0"/>
            </a:br>
            <a:r>
              <a:rPr lang="en-GB" sz="2400" dirty="0" smtClean="0"/>
              <a:t>weather.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3747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4464496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Knowing </a:t>
            </a:r>
            <a:r>
              <a:rPr lang="en-GB" sz="2400" b="1" dirty="0" smtClean="0"/>
              <a:t>what to do in the case of an accident or emergency</a:t>
            </a:r>
            <a:r>
              <a:rPr lang="en-GB" sz="2400" b="1" dirty="0" smtClean="0"/>
              <a:t>.</a:t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• Summoning help - what people need to know, telephoning for help, the written message.</a:t>
            </a:r>
            <a:br>
              <a:rPr lang="en-GB" sz="2400" dirty="0" smtClean="0"/>
            </a:br>
            <a:r>
              <a:rPr lang="en-GB" sz="2400" dirty="0" smtClean="0"/>
              <a:t>• Getting help, self-help and waiting for help to arrive keeping safe and warm, helping people to</a:t>
            </a:r>
            <a:br>
              <a:rPr lang="en-GB" sz="2400" dirty="0" smtClean="0"/>
            </a:br>
            <a:r>
              <a:rPr lang="en-GB" sz="2400" dirty="0" smtClean="0"/>
              <a:t>find you.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3747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EX2 presentation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16</Words>
  <Application>Microsoft Office PowerPoint</Application>
  <PresentationFormat>On-screen Show (4:3)</PresentationFormat>
  <Paragraphs>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DofE Gold  Expedition Training  Safety and Emergency </vt:lpstr>
      <vt:lpstr>An Awareness of Risk and Health and Safety Issues • Expedition fitness. • Telling people where you are going. • Undertaking a risk assessment. • Keeping together. • Weather forecasts - knowing how, where and when to obtain weather forecasts, relating weather forecasts to observed conditions, looking for signs which will indicate changes in the weather.</vt:lpstr>
      <vt:lpstr> Knowing what to do in the case of an accident or emergency.   • Summoning help - what people need to know, telephoning for help, the written message. • Getting help, self-help and waiting for help to arrive keeping safe and warm, helping people to find you.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 Craft For Gold Expeditions</dc:title>
  <dc:creator>Hamish</dc:creator>
  <cp:lastModifiedBy>Gavin Morgan</cp:lastModifiedBy>
  <cp:revision>27</cp:revision>
  <cp:lastPrinted>2012-11-19T14:22:53Z</cp:lastPrinted>
  <dcterms:created xsi:type="dcterms:W3CDTF">2012-10-30T21:32:48Z</dcterms:created>
  <dcterms:modified xsi:type="dcterms:W3CDTF">2013-01-11T14:48:00Z</dcterms:modified>
</cp:coreProperties>
</file>